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86" r:id="rId5"/>
    <p:sldMasterId id="2147483712" r:id="rId6"/>
    <p:sldMasterId id="2147483696" r:id="rId7"/>
    <p:sldMasterId id="2147483717" r:id="rId8"/>
  </p:sldMasterIdLst>
  <p:notesMasterIdLst>
    <p:notesMasterId r:id="rId26"/>
  </p:notesMasterIdLst>
  <p:sldIdLst>
    <p:sldId id="256" r:id="rId9"/>
    <p:sldId id="482" r:id="rId10"/>
    <p:sldId id="483" r:id="rId11"/>
    <p:sldId id="441" r:id="rId12"/>
    <p:sldId id="443" r:id="rId13"/>
    <p:sldId id="444" r:id="rId14"/>
    <p:sldId id="460" r:id="rId15"/>
    <p:sldId id="461" r:id="rId16"/>
    <p:sldId id="464" r:id="rId17"/>
    <p:sldId id="445" r:id="rId18"/>
    <p:sldId id="481" r:id="rId19"/>
    <p:sldId id="475" r:id="rId20"/>
    <p:sldId id="473" r:id="rId21"/>
    <p:sldId id="480" r:id="rId22"/>
    <p:sldId id="449" r:id="rId23"/>
    <p:sldId id="484" r:id="rId24"/>
    <p:sldId id="474" r:id="rId25"/>
  </p:sldIdLst>
  <p:sldSz cx="12192000" cy="6858000"/>
  <p:notesSz cx="6858000" cy="9144000"/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C76C2DE-12F3-4120-A766-33CD0AC6C65B}">
          <p14:sldIdLst>
            <p14:sldId id="256"/>
          </p14:sldIdLst>
        </p14:section>
        <p14:section name="Step 1" id="{B3BA4D06-8549-4DFC-9233-7E2FDB5A9951}">
          <p14:sldIdLst>
            <p14:sldId id="482"/>
          </p14:sldIdLst>
        </p14:section>
        <p14:section name="Step 2a" id="{024F20A0-D50C-4256-8898-524A0F041D40}">
          <p14:sldIdLst>
            <p14:sldId id="483"/>
            <p14:sldId id="441"/>
            <p14:sldId id="443"/>
            <p14:sldId id="444"/>
            <p14:sldId id="460"/>
            <p14:sldId id="461"/>
            <p14:sldId id="464"/>
            <p14:sldId id="445"/>
          </p14:sldIdLst>
        </p14:section>
        <p14:section name="Step 2b" id="{0AF32827-975A-4664-BB99-A5DE8932F44D}">
          <p14:sldIdLst>
            <p14:sldId id="481"/>
            <p14:sldId id="475"/>
            <p14:sldId id="473"/>
          </p14:sldIdLst>
        </p14:section>
        <p14:section name="Step 3" id="{B3BA0F34-0BB7-4680-9BA1-6DAEA901F79A}">
          <p14:sldIdLst>
            <p14:sldId id="480"/>
            <p14:sldId id="449"/>
            <p14:sldId id="484"/>
            <p14:sldId id="474"/>
          </p14:sldIdLst>
        </p14:section>
        <p14:section name="End Slide" id="{7BD458A7-47FB-4E8E-9F78-13A0BE4BAD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Lavender" initials="PL" lastIdx="1" clrIdx="0">
    <p:extLst>
      <p:ext uri="{19B8F6BF-5375-455C-9EA6-DF929625EA0E}">
        <p15:presenceInfo xmlns:p15="http://schemas.microsoft.com/office/powerpoint/2012/main" userId="S::p.lavender@karger.com::0a5ee143-5c7e-4990-aa69-62a8e8b521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4F"/>
    <a:srgbClr val="900F0E"/>
    <a:srgbClr val="FFFFFF"/>
    <a:srgbClr val="2F6EB6"/>
    <a:srgbClr val="63667F"/>
    <a:srgbClr val="B7E4EE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A6A4B-8818-4894-8F74-1582743E9903}" v="14" dt="2022-02-16T09:24:29.058"/>
    <p1510:client id="{8AB9DD03-6787-FDFE-2E2D-E9628DD83285}" v="39" dt="2022-02-17T07:35:03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Lautenschlager" userId="c95bc4f3-29db-4d45-be83-47611ddaa547" providerId="ADAL" clId="{833058E2-C612-4D0E-B0F5-A42024F02A49}"/>
    <pc:docChg chg="modSld">
      <pc:chgData name="Deborah Lautenschlager" userId="c95bc4f3-29db-4d45-be83-47611ddaa547" providerId="ADAL" clId="{833058E2-C612-4D0E-B0F5-A42024F02A49}" dt="2022-02-17T07:37:44.116" v="8" actId="6549"/>
      <pc:docMkLst>
        <pc:docMk/>
      </pc:docMkLst>
      <pc:sldChg chg="modSp mod">
        <pc:chgData name="Deborah Lautenschlager" userId="c95bc4f3-29db-4d45-be83-47611ddaa547" providerId="ADAL" clId="{833058E2-C612-4D0E-B0F5-A42024F02A49}" dt="2022-02-17T07:37:44.116" v="8" actId="6549"/>
        <pc:sldMkLst>
          <pc:docMk/>
          <pc:sldMk cId="1694950968" sldId="484"/>
        </pc:sldMkLst>
        <pc:spChg chg="mod">
          <ac:chgData name="Deborah Lautenschlager" userId="c95bc4f3-29db-4d45-be83-47611ddaa547" providerId="ADAL" clId="{833058E2-C612-4D0E-B0F5-A42024F02A49}" dt="2022-02-17T07:37:44.116" v="8" actId="6549"/>
          <ac:spMkLst>
            <pc:docMk/>
            <pc:sldMk cId="1694950968" sldId="484"/>
            <ac:spMk id="27" creationId="{21DBF493-9411-4B35-BB5D-23CA098F84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1C01-7A4B-46A5-B4DD-D81C8B90BFA9}" type="datetimeFigureOut">
              <a:rPr lang="de-CH" smtClean="0"/>
              <a:t>17.02.2022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D3059-3083-4F7B-AE16-C027D78692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9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400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302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Flugzeug enthält.&#10;&#10;Automatisch generierte Beschreibung">
            <a:extLst>
              <a:ext uri="{FF2B5EF4-FFF2-40B4-BE49-F238E27FC236}">
                <a16:creationId xmlns:a16="http://schemas.microsoft.com/office/drawing/2014/main" id="{7FB44649-7539-44F0-B9EF-85A1F657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616" y="0"/>
            <a:ext cx="307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3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3C9E425-59D1-4647-B835-F5BD49E671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8" y="873124"/>
            <a:ext cx="8820150" cy="5508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5F6156CB-1A40-4204-94A3-81E42527D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092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888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7C65F97-EFB9-4184-AD28-EF9503572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74E13875-0477-4B31-A5B8-48D45BA0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5A6670F6-2F0A-4FF6-983B-1815C742E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8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1736724"/>
            <a:ext cx="8820034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E68E107-863B-49B7-A00D-09DDD252A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DC382D0C-1A42-4FD6-AB6B-2725591F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77CBBBED-5C7B-44B1-B14B-D5AD30898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14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005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888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9A54C41-B679-426F-8751-254EA2B7F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B6A8C549-2928-499B-BDCB-B3374023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905877"/>
            <a:ext cx="8866767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15CFB61-8D63-494F-A50B-73B3A6711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568165"/>
            <a:ext cx="8865990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35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AAFC1CC-74D9-4FAC-83AB-B2979D37E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B87EEAF-6318-4CD1-89CF-CADB30312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960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3" y="1736724"/>
            <a:ext cx="8830255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F6DBC-E3CA-49C9-A75C-C06EA898D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50544902-8057-4A8D-A24C-18610C62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E51120F-CB95-4534-90E6-698ABF7B2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7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4"/>
            <a:ext cx="8830253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06CA6AB-BEAB-418A-AD36-A9662C486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EE28D9E9-7522-4AE5-8CD6-85F04461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1BF9B402-A45F-4818-B1C2-52B8D84C5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158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6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1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F299A8-9DB5-44BE-B1D1-DD8F9D0E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372763E7-1E4A-4710-AAF5-A2F095B8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A6B3A639-7708-4D6E-91CB-33E137A97D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0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E35458-7FEB-47D5-BB12-D2A348DB4B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195BBD-C494-4979-B341-401983DB0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39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FA2BA4AB-5E75-4D35-9AC9-A8B27F250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7152" y="0"/>
            <a:ext cx="303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4" cy="4248150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A7F9AEC-8BE3-42C8-B377-AC08C77B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29874B8-3157-41C4-A8B9-AB7E06B4C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20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3" cy="4248150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17F92354-A1EE-47F6-902F-59BAFA51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BCFE461-319F-49CE-A43D-5F789726D2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0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8" y="1736725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215" y="1736724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89AC7B99-D6DF-42B4-9094-0318B20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BFE10346-9391-45E0-B6D7-D80DAB0AA1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3078E5-CD0D-4159-A66F-12C7052BFA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849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204D93-5323-4805-BE06-C56E397B8D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5"/>
            <a:ext cx="8820150" cy="5111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E57161-6CE5-4AC2-896C-A2589716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06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90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13" y="2841625"/>
            <a:ext cx="8842375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B79072-E0D7-4B76-A81D-A9990160F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8384" y="0"/>
            <a:ext cx="3023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8800DBB-55ED-4AC3-B968-E98DC5A42C2F}"/>
              </a:ext>
            </a:extLst>
          </p:cNvPr>
          <p:cNvSpPr/>
          <p:nvPr userDrawn="1"/>
        </p:nvSpPr>
        <p:spPr>
          <a:xfrm>
            <a:off x="5761226" y="6274256"/>
            <a:ext cx="3966071" cy="215444"/>
          </a:xfrm>
          <a:prstGeom prst="rect">
            <a:avLst/>
          </a:prstGeom>
        </p:spPr>
        <p:txBody>
          <a:bodyPr wrap="square" rIns="0" bIns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00" spc="0">
                <a:solidFill>
                  <a:srgbClr val="6B6C6D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Copyright © Karger Publishers, 2019. All rights reserved</a:t>
            </a:r>
          </a:p>
        </p:txBody>
      </p:sp>
      <p:sp>
        <p:nvSpPr>
          <p:cNvPr id="9" name="Titelplatzhalter 5">
            <a:extLst>
              <a:ext uri="{FF2B5EF4-FFF2-40B4-BE49-F238E27FC236}">
                <a16:creationId xmlns:a16="http://schemas.microsoft.com/office/drawing/2014/main" id="{47F211C3-E6CB-45FC-906A-E30FD380C85A}"/>
              </a:ext>
            </a:extLst>
          </p:cNvPr>
          <p:cNvSpPr txBox="1">
            <a:spLocks/>
          </p:cNvSpPr>
          <p:nvPr userDrawn="1"/>
        </p:nvSpPr>
        <p:spPr>
          <a:xfrm>
            <a:off x="947738" y="2462399"/>
            <a:ext cx="8779559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364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800" err="1"/>
              <a:t>Thank</a:t>
            </a:r>
            <a:r>
              <a:rPr lang="de-DE" sz="4800"/>
              <a:t> </a:t>
            </a:r>
            <a:r>
              <a:rPr lang="de-DE" sz="4800" err="1"/>
              <a:t>you</a:t>
            </a:r>
            <a:endParaRPr lang="de-CH" sz="48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B75BB0-94CA-4891-BF63-102015419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040" y="0"/>
            <a:ext cx="31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2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645026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DE8C70DE-08F0-42C0-916E-D8FBA780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E61D562-7F3C-426C-83C3-0EC70673D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5588" y="6381750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7CEDB7C-56A6-4854-952C-E3B8B34477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06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8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854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6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1DE86678-1BC9-42F6-BDB2-6052331CF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CE25FC5A-92FB-4BA7-B65C-B24ACE9C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068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B8FF0423-044B-4BC6-92E5-FA96DC49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71651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00" y="622704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19B4B42-AB87-41B3-890B-ACA6D3951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2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74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04662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3089" y="6396029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4475" y="637990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583EC04-7E4F-453B-8CCA-54448E559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2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5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5" name="Grafik 4" descr="Ein Bild, das Lampe, Uhr enthält.&#10;&#10;Automatisch generierte Beschreibung">
            <a:extLst>
              <a:ext uri="{FF2B5EF4-FFF2-40B4-BE49-F238E27FC236}">
                <a16:creationId xmlns:a16="http://schemas.microsoft.com/office/drawing/2014/main" id="{6863A081-AAF8-4E35-8DC9-0111E04B5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174" y="0"/>
            <a:ext cx="17748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790654" cy="6329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6" name="Grafik 5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C8BA8215-10AA-4901-8CCA-80C44E0C0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7678" y="0"/>
            <a:ext cx="1804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5"/>
            <a:ext cx="8820151" cy="424814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66747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18046B-8C87-428A-8348-FE01CAE14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92" y="5948517"/>
            <a:ext cx="1779639" cy="6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hyperlink" Target="http://www.karger.com/camp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ampus@karger.com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hyperlink" Target="http://www.karger.com/camp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7021233" cy="2535767"/>
          </a:xfrm>
        </p:spPr>
        <p:txBody>
          <a:bodyPr>
            <a:normAutofit/>
          </a:bodyPr>
          <a:lstStyle/>
          <a:p>
            <a:r>
              <a:rPr lang="de-CH"/>
              <a:t>Campus: </a:t>
            </a:r>
            <a:br>
              <a:rPr lang="de-CH"/>
            </a:br>
            <a:r>
              <a:rPr lang="de-CH"/>
              <a:t>Log-in </a:t>
            </a:r>
            <a:r>
              <a:rPr lang="de-CH" err="1"/>
              <a:t>with</a:t>
            </a:r>
            <a:r>
              <a:rPr lang="de-CH"/>
              <a:t> </a:t>
            </a:r>
            <a:r>
              <a:rPr lang="de-CH" err="1"/>
              <a:t>Institutional</a:t>
            </a:r>
            <a:r>
              <a:rPr lang="de-CH"/>
              <a:t> Email Domain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98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28B34A-E2A6-44E5-AD67-DC09D14CA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CCEED-4BD5-4159-871F-539E001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910F0-B06F-42FB-9A3A-358F8AB4A6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/>
              <a:t>Click on link in email </a:t>
            </a:r>
            <a:r>
              <a:rPr lang="de-CH" err="1"/>
              <a:t>sent</a:t>
            </a:r>
            <a:r>
              <a:rPr lang="de-CH"/>
              <a:t>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your</a:t>
            </a:r>
            <a:r>
              <a:rPr lang="de-CH"/>
              <a:t> email </a:t>
            </a:r>
            <a:r>
              <a:rPr lang="de-CH" err="1"/>
              <a:t>address</a:t>
            </a:r>
            <a:r>
              <a:rPr lang="de-CH"/>
              <a:t>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validate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434D0-C653-425C-9749-92316A0A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9864000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61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Guide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dirty="0" err="1"/>
              <a:t>log-in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1a</a:t>
            </a:r>
          </a:p>
          <a:p>
            <a:pPr algn="ctr"/>
            <a:r>
              <a:rPr lang="de-CH" dirty="0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2</a:t>
            </a:r>
          </a:p>
          <a:p>
            <a:pPr algn="ctr"/>
            <a:r>
              <a:rPr lang="de-CH" dirty="0"/>
              <a:t>Access courses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900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1b</a:t>
            </a:r>
          </a:p>
          <a:p>
            <a:pPr algn="ctr"/>
            <a:r>
              <a:rPr lang="de-CH" dirty="0"/>
              <a:t>Log in via existing MyKarger account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876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F5C9EF-3567-4C7B-B5AE-AB338B3D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525077"/>
            <a:ext cx="8503128" cy="5031295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82A07-A6D6-4DF5-BC2C-A01BA53D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3B722-55EF-4A86-8D1B-430DFD858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Go to </a:t>
            </a:r>
            <a:r>
              <a:rPr lang="de-CH">
                <a:hlinkClick r:id="rId4"/>
              </a:rPr>
              <a:t>www.karger.com/campus</a:t>
            </a:r>
            <a:r>
              <a:rPr lang="de-CH"/>
              <a:t> and </a:t>
            </a:r>
            <a:r>
              <a:rPr lang="de-CH" err="1"/>
              <a:t>log-in</a:t>
            </a:r>
            <a:r>
              <a:rPr lang="de-CH"/>
              <a:t> via </a:t>
            </a:r>
            <a:r>
              <a:rPr lang="de-CH" err="1"/>
              <a:t>existing</a:t>
            </a:r>
            <a:r>
              <a:rPr lang="de-CH"/>
              <a:t> </a:t>
            </a:r>
            <a:r>
              <a:rPr lang="de-CH" err="1"/>
              <a:t>MyKarger</a:t>
            </a:r>
            <a:r>
              <a:rPr lang="de-CH"/>
              <a:t> </a:t>
            </a:r>
            <a:r>
              <a:rPr lang="de-CH" err="1"/>
              <a:t>account</a:t>
            </a:r>
            <a:endParaRPr lang="de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0CD44-B26E-44BD-A310-0E003A8ADBFD}"/>
              </a:ext>
            </a:extLst>
          </p:cNvPr>
          <p:cNvSpPr/>
          <p:nvPr/>
        </p:nvSpPr>
        <p:spPr>
          <a:xfrm>
            <a:off x="8766750" y="1492325"/>
            <a:ext cx="684115" cy="3872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76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A4922-AF75-464A-BD50-9F7F2C392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9D60B-17AF-47F4-8244-F9785583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B1574-FE85-4E9F-92FD-E8EDE17CF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Enter your MyKarger log-in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52BCA-74CF-4297-8A44-90E679EA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36725"/>
            <a:ext cx="704266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41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Guide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dirty="0" err="1"/>
              <a:t>log-in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1a</a:t>
            </a:r>
          </a:p>
          <a:p>
            <a:pPr algn="ctr"/>
            <a:r>
              <a:rPr lang="de-CH" dirty="0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2</a:t>
            </a:r>
          </a:p>
          <a:p>
            <a:pPr algn="ctr"/>
            <a:r>
              <a:rPr lang="de-CH" dirty="0"/>
              <a:t>Access courses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1b</a:t>
            </a:r>
          </a:p>
          <a:p>
            <a:pPr algn="ctr"/>
            <a:r>
              <a:rPr lang="de-CH" dirty="0"/>
              <a:t>Log in via existing MyKarger account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553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1C5C-23CD-4EB3-8A1C-008577E1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A77A3C-1079-4DC6-9A73-99CF10D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1EF4-6934-4243-89D6-2306B2567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/>
              <a:t>Access </a:t>
            </a:r>
            <a:r>
              <a:rPr lang="de-CH" err="1"/>
              <a:t>to</a:t>
            </a:r>
            <a:r>
              <a:rPr lang="de-CH"/>
              <a:t> all Campus </a:t>
            </a:r>
            <a:r>
              <a:rPr lang="de-CH" err="1"/>
              <a:t>courses</a:t>
            </a:r>
            <a:r>
              <a:rPr lang="de-CH"/>
              <a:t> on </a:t>
            </a:r>
            <a:r>
              <a:rPr lang="de-CH" err="1"/>
              <a:t>dashboard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B42B5-F96A-40DE-AF48-9E9AF19D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85841"/>
            <a:ext cx="7996060" cy="4595909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13F9A1-B48F-4AA5-BB6F-71D5B765C7C8}"/>
              </a:ext>
            </a:extLst>
          </p:cNvPr>
          <p:cNvCxnSpPr>
            <a:cxnSpLocks/>
          </p:cNvCxnSpPr>
          <p:nvPr/>
        </p:nvCxnSpPr>
        <p:spPr>
          <a:xfrm flipH="1">
            <a:off x="8298717" y="4296792"/>
            <a:ext cx="1235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30453A-725F-4206-8038-B8B88030D998}"/>
              </a:ext>
            </a:extLst>
          </p:cNvPr>
          <p:cNvSpPr txBox="1"/>
          <p:nvPr/>
        </p:nvSpPr>
        <p:spPr>
          <a:xfrm>
            <a:off x="9527138" y="3973626"/>
            <a:ext cx="221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Click on the course you want to start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82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1C5C-23CD-4EB3-8A1C-008577E1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A77A3C-1079-4DC6-9A73-99CF10D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1EF4-6934-4243-89D6-2306B2567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/>
              <a:t>Access </a:t>
            </a:r>
            <a:r>
              <a:rPr lang="de-CH" err="1"/>
              <a:t>to</a:t>
            </a:r>
            <a:r>
              <a:rPr lang="de-CH"/>
              <a:t> all Campus </a:t>
            </a:r>
            <a:r>
              <a:rPr lang="de-CH" err="1"/>
              <a:t>courses</a:t>
            </a:r>
            <a:r>
              <a:rPr lang="de-CH"/>
              <a:t> on </a:t>
            </a:r>
            <a:r>
              <a:rPr lang="de-CH" err="1"/>
              <a:t>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0E1AD-7CB4-45C5-BB33-994ADF95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75829"/>
            <a:ext cx="8606289" cy="449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8928AE-2DEE-4068-A7E9-541E299E620D}"/>
              </a:ext>
            </a:extLst>
          </p:cNvPr>
          <p:cNvSpPr txBox="1"/>
          <p:nvPr/>
        </p:nvSpPr>
        <p:spPr>
          <a:xfrm>
            <a:off x="9623394" y="3227902"/>
            <a:ext cx="2360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Click on ‘resume course’. </a:t>
            </a:r>
          </a:p>
          <a:p>
            <a:endParaRPr lang="de-CH" dirty="0"/>
          </a:p>
          <a:p>
            <a:r>
              <a:rPr lang="de-CH" dirty="0"/>
              <a:t>Note: ‘Resume’ is indicated because you were automatically enrolled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9ED5F8E-8C2D-4DE6-8B12-098B54EB42EF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9780405" y="4784412"/>
            <a:ext cx="271207" cy="17748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205E0EA-0366-446B-862C-62D61665EC56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V="1">
            <a:off x="9837894" y="2262371"/>
            <a:ext cx="360415" cy="15706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1DBF493-9411-4B35-BB5D-23CA098F8455}"/>
              </a:ext>
            </a:extLst>
          </p:cNvPr>
          <p:cNvSpPr txBox="1"/>
          <p:nvPr/>
        </p:nvSpPr>
        <p:spPr>
          <a:xfrm>
            <a:off x="3598257" y="4659063"/>
            <a:ext cx="3528435" cy="203132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de-CH" dirty="0"/>
          </a:p>
          <a:p>
            <a:endParaRPr lang="de-CH" dirty="0"/>
          </a:p>
          <a:p>
            <a:r>
              <a:rPr lang="de-CH" dirty="0"/>
              <a:t>The </a:t>
            </a:r>
            <a:r>
              <a:rPr lang="de-CH" dirty="0" err="1"/>
              <a:t>price</a:t>
            </a:r>
            <a:r>
              <a:rPr lang="de-CH" dirty="0"/>
              <a:t> still </a:t>
            </a:r>
            <a:r>
              <a:rPr lang="de-CH" dirty="0" err="1"/>
              <a:t>appears</a:t>
            </a:r>
            <a:r>
              <a:rPr lang="de-CH" dirty="0"/>
              <a:t> after </a:t>
            </a:r>
            <a:r>
              <a:rPr lang="de-CH" dirty="0" err="1"/>
              <a:t>access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granted</a:t>
            </a:r>
            <a:r>
              <a:rPr lang="de-CH" dirty="0"/>
              <a:t>, but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ignored</a:t>
            </a:r>
            <a:r>
              <a:rPr lang="de-CH" dirty="0"/>
              <a:t>.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charges</a:t>
            </a:r>
            <a:r>
              <a:rPr lang="de-CH" dirty="0"/>
              <a:t> will </a:t>
            </a:r>
            <a:r>
              <a:rPr lang="de-CH" dirty="0" err="1"/>
              <a:t>apply</a:t>
            </a:r>
            <a:r>
              <a:rPr lang="de-CH" dirty="0"/>
              <a:t>.</a:t>
            </a:r>
          </a:p>
          <a:p>
            <a:endParaRPr lang="de-CH" dirty="0"/>
          </a:p>
          <a:p>
            <a:endParaRPr lang="de-CH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CCFE4C6-D03C-4AB7-8E00-CBA4E7B1BACF}"/>
              </a:ext>
            </a:extLst>
          </p:cNvPr>
          <p:cNvCxnSpPr/>
          <p:nvPr/>
        </p:nvCxnSpPr>
        <p:spPr>
          <a:xfrm>
            <a:off x="7137647" y="5536226"/>
            <a:ext cx="878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495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00" y="1872466"/>
            <a:ext cx="7539816" cy="2387600"/>
          </a:xfrm>
        </p:spPr>
        <p:txBody>
          <a:bodyPr>
            <a:normAutofit fontScale="90000"/>
          </a:bodyPr>
          <a:lstStyle/>
          <a:p>
            <a:r>
              <a:rPr lang="de-CH" sz="4200" dirty="0"/>
              <a:t>If you have any log-in or access issues </a:t>
            </a:r>
            <a:r>
              <a:rPr lang="de-CH" sz="4200" dirty="0">
                <a:ea typeface="+mj-lt"/>
                <a:cs typeface="+mj-lt"/>
              </a:rPr>
              <a:t>please </a:t>
            </a:r>
            <a:r>
              <a:rPr lang="de-CH" sz="4200" dirty="0">
                <a:ea typeface="+mj-lt"/>
                <a:cs typeface="+mj-lt"/>
                <a:hlinkClick r:id="rId3"/>
              </a:rPr>
              <a:t>contact us</a:t>
            </a:r>
            <a:r>
              <a:rPr lang="de-CH" sz="4200" dirty="0">
                <a:ea typeface="+mj-lt"/>
                <a:cs typeface="+mj-lt"/>
              </a:rPr>
              <a:t> for assistance.</a:t>
            </a:r>
            <a:br>
              <a:rPr lang="de-CH" sz="4200" dirty="0">
                <a:ea typeface="+mj-lt"/>
                <a:cs typeface="+mj-lt"/>
              </a:rPr>
            </a:br>
            <a:br>
              <a:rPr lang="de-CH" sz="4200" dirty="0">
                <a:ea typeface="+mj-lt"/>
                <a:cs typeface="+mj-lt"/>
              </a:rPr>
            </a:br>
            <a:r>
              <a:rPr lang="de-CH" sz="4200" dirty="0">
                <a:ea typeface="+mj-lt"/>
                <a:cs typeface="+mj-lt"/>
              </a:rPr>
              <a:t>campus@karger.com</a:t>
            </a:r>
            <a:endParaRPr lang="de-CH" sz="4200" dirty="0"/>
          </a:p>
          <a:p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02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Guide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dirty="0" err="1"/>
              <a:t>log-in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1a</a:t>
            </a:r>
          </a:p>
          <a:p>
            <a:pPr algn="ctr"/>
            <a:r>
              <a:rPr lang="de-CH" dirty="0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2</a:t>
            </a:r>
          </a:p>
          <a:p>
            <a:pPr algn="ctr"/>
            <a:r>
              <a:rPr lang="de-CH" dirty="0"/>
              <a:t>Access courses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1b</a:t>
            </a:r>
          </a:p>
          <a:p>
            <a:pPr algn="ctr"/>
            <a:r>
              <a:rPr lang="de-CH" dirty="0"/>
              <a:t>Log in via existing MyKarger account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331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Guide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dirty="0" err="1"/>
              <a:t>log-in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900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1a</a:t>
            </a:r>
          </a:p>
          <a:p>
            <a:pPr algn="ctr"/>
            <a:r>
              <a:rPr lang="de-CH" dirty="0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2</a:t>
            </a:r>
          </a:p>
          <a:p>
            <a:pPr algn="ctr"/>
            <a:r>
              <a:rPr lang="de-CH" dirty="0"/>
              <a:t>Access courses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1b</a:t>
            </a:r>
          </a:p>
          <a:p>
            <a:pPr algn="ctr"/>
            <a:r>
              <a:rPr lang="de-CH" dirty="0"/>
              <a:t>Log in via existing MyKarger account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8830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F5C9EF-3567-4C7B-B5AE-AB338B3D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557829"/>
            <a:ext cx="8503128" cy="5031295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82A07-A6D6-4DF5-BC2C-A01BA53D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3B722-55EF-4A86-8D1B-430DFD858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Go to </a:t>
            </a:r>
            <a:r>
              <a:rPr lang="de-CH">
                <a:hlinkClick r:id="rId4"/>
              </a:rPr>
              <a:t>www.karger.com/campus</a:t>
            </a:r>
            <a:r>
              <a:rPr lang="de-CH"/>
              <a:t> and click ‘buy bundle’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0CD44-B26E-44BD-A310-0E003A8ADBFD}"/>
              </a:ext>
            </a:extLst>
          </p:cNvPr>
          <p:cNvSpPr/>
          <p:nvPr/>
        </p:nvSpPr>
        <p:spPr>
          <a:xfrm>
            <a:off x="6775017" y="2050100"/>
            <a:ext cx="1201782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6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36284-2720-4BEA-8BCB-54D11E5E7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8EF976-EB11-423D-80DB-642A73F0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379C7-903A-444F-8928-2BD1B3F59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Create a MyKarger account by clicking ‘sign up’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E9D27-185F-4C29-8945-17E07746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6" y="1736722"/>
            <a:ext cx="822239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7F83DF-7A31-4196-9DE7-9AD0BF251B99}"/>
              </a:ext>
            </a:extLst>
          </p:cNvPr>
          <p:cNvSpPr/>
          <p:nvPr/>
        </p:nvSpPr>
        <p:spPr>
          <a:xfrm>
            <a:off x="4648042" y="4256587"/>
            <a:ext cx="370082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3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D2726-E36A-4F9D-9866-A4235A36A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F5C6E3-07A4-45C6-9A54-A387D3E9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A8172-6244-4A7A-8148-6186E4A68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Enter your email address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38175-607A-46C3-9CDD-B987DA23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06905"/>
            <a:ext cx="6489417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FB5C54A5-91F4-4350-A3BF-4912F5C5C278}"/>
              </a:ext>
            </a:extLst>
          </p:cNvPr>
          <p:cNvSpPr/>
          <p:nvPr/>
        </p:nvSpPr>
        <p:spPr>
          <a:xfrm>
            <a:off x="8760488" y="2918460"/>
            <a:ext cx="2821912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err="1">
                <a:solidFill>
                  <a:schemeClr val="tx1"/>
                </a:solidFill>
              </a:rPr>
              <a:t>Important</a:t>
            </a:r>
            <a:r>
              <a:rPr lang="de-CH" b="1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CH" err="1">
                <a:solidFill>
                  <a:schemeClr val="tx1"/>
                </a:solidFill>
              </a:rPr>
              <a:t>Sign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up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with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your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institutional</a:t>
            </a:r>
            <a:r>
              <a:rPr lang="de-CH">
                <a:solidFill>
                  <a:schemeClr val="tx1"/>
                </a:solidFill>
              </a:rPr>
              <a:t> email </a:t>
            </a:r>
            <a:r>
              <a:rPr lang="de-CH" err="1">
                <a:solidFill>
                  <a:schemeClr val="tx1"/>
                </a:solidFill>
              </a:rPr>
              <a:t>domain</a:t>
            </a:r>
            <a:r>
              <a:rPr lang="de-CH">
                <a:solidFill>
                  <a:schemeClr val="tx1"/>
                </a:solidFill>
              </a:rPr>
              <a:t> (e.g. @unibasel)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67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38DF8-6DD0-4EBC-9695-D6D4A43D0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CCB8CF-03C3-4E35-A43C-108D8DE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47EA2-CCA9-4508-AA3C-4BB608843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Choose a password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DB069-D1D3-47F0-8C3B-AE5CA262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30073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36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C86A8-2D43-4DAB-BDDD-3B7D6CD1B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F90B08-A600-4AE1-BA5C-AFD608FD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57ADB-A182-471F-B77A-DB61A55F83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Enter your name and agree to the ‘terms and conditions’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FF371-DA5D-433E-9562-6A997914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00001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06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7BD51-5AF6-471C-8D6A-0E5EA3DE7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90EDA-D1A4-4F99-ACAA-8C35496D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4FB77-3D01-444B-86AC-C50571EE2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Click ‘done’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48D8F-FFE7-4B57-85E7-9852C76F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449028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770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HAPTER SLIDES" val="SqZ55UIC"/>
  <p:tag name="ARTICULATE_DESIGN_ID_CONTENT SLIDES A" val="no2zxYNV"/>
  <p:tag name="ARTICULATE_DESIGN_ID_CONTENT SLIDES B" val="APlqq9SK"/>
  <p:tag name="ARTICULATE_DESIGN_ID_CONTENT SLIDES D" val="hOyilkZC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hapter Slides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A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Benutzerdefiniert 1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B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 C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s D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10C061E7C74348B35E2DAB3EE0C33F" ma:contentTypeVersion="12" ma:contentTypeDescription="Ein neues Dokument erstellen." ma:contentTypeScope="" ma:versionID="0a20dc8271bc8a2fd6a046ae0f36d190">
  <xsd:schema xmlns:xsd="http://www.w3.org/2001/XMLSchema" xmlns:xs="http://www.w3.org/2001/XMLSchema" xmlns:p="http://schemas.microsoft.com/office/2006/metadata/properties" xmlns:ns2="e958955c-fd13-4b46-ac88-3ffff9dcd3e3" xmlns:ns3="9bc9dd1d-d77c-4cfa-8be9-26525ba4623d" targetNamespace="http://schemas.microsoft.com/office/2006/metadata/properties" ma:root="true" ma:fieldsID="81f96e2be7c3a0b92404623c5738aa77" ns2:_="" ns3:_="">
    <xsd:import namespace="e958955c-fd13-4b46-ac88-3ffff9dcd3e3"/>
    <xsd:import namespace="9bc9dd1d-d77c-4cfa-8be9-26525ba46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8955c-fd13-4b46-ac88-3ffff9dc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9dd1d-d77c-4cfa-8be9-26525ba46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419393-EDD2-4CFB-BF16-A7686C85B094}">
  <ds:schemaRefs>
    <ds:schemaRef ds:uri="8360c3e2-4e0c-45be-91d5-e0de207e996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ff651b9e-fb82-486b-b1f0-6cc0a04b39e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7E80AD-6974-46CE-92D4-DEBB263430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6BC9A-BBA7-46D3-9B6B-A0AA892FA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58955c-fd13-4b46-ac88-3ffff9dcd3e3"/>
    <ds:schemaRef ds:uri="9bc9dd1d-d77c-4cfa-8be9-26525ba46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S. Karger AG - Avenir</Template>
  <TotalTime>0</TotalTime>
  <Words>312</Words>
  <Application>Microsoft Office PowerPoint</Application>
  <PresentationFormat>Breitbild</PresentationFormat>
  <Paragraphs>70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Arial</vt:lpstr>
      <vt:lpstr>Avenir</vt:lpstr>
      <vt:lpstr>Avenir Black</vt:lpstr>
      <vt:lpstr>Avenir Book</vt:lpstr>
      <vt:lpstr>Calibri</vt:lpstr>
      <vt:lpstr>Chapter Slides</vt:lpstr>
      <vt:lpstr>Content Slides A</vt:lpstr>
      <vt:lpstr>Content Slides B</vt:lpstr>
      <vt:lpstr>Content Slides C</vt:lpstr>
      <vt:lpstr>Content Slides D</vt:lpstr>
      <vt:lpstr>Campus:  Log-in with Institutional Email Domain </vt:lpstr>
      <vt:lpstr>Guide for first log-in</vt:lpstr>
      <vt:lpstr>Guide for first log-in</vt:lpstr>
      <vt:lpstr>Step 1a</vt:lpstr>
      <vt:lpstr>Step 1a</vt:lpstr>
      <vt:lpstr>Step 1a</vt:lpstr>
      <vt:lpstr>Step 1a</vt:lpstr>
      <vt:lpstr>Step 1a</vt:lpstr>
      <vt:lpstr>Step 1a</vt:lpstr>
      <vt:lpstr>Step 1a</vt:lpstr>
      <vt:lpstr>Guide for first log-in</vt:lpstr>
      <vt:lpstr>Step 1b</vt:lpstr>
      <vt:lpstr>Step 1b</vt:lpstr>
      <vt:lpstr>Guide for first log-in</vt:lpstr>
      <vt:lpstr>Step 2</vt:lpstr>
      <vt:lpstr>Step 2</vt:lpstr>
      <vt:lpstr>If you have any log-in or access issues please contact us for assistance.  campus@karger.com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Gabrielle Zitek</dc:creator>
  <cp:lastModifiedBy>Deborah Lautenschlager</cp:lastModifiedBy>
  <cp:revision>11</cp:revision>
  <dcterms:created xsi:type="dcterms:W3CDTF">2020-03-22T09:08:51Z</dcterms:created>
  <dcterms:modified xsi:type="dcterms:W3CDTF">2022-02-17T07:37:52Z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C5FB3AD4-4EA7-4D1E-85C4-4BBCD0D7C234</vt:lpwstr>
  </property>
  <property fmtid="{D5CDD505-2E9C-101B-9397-08002B2CF9AE}" pid="3" name="ArticulatePath">
    <vt:lpwstr>https://karger365.sharepoint.com/sites/U-EducationLearningSCC/Freigegebene Dokumente/General/Bundle - Replace Karger Learn/Campus Bundle_v1</vt:lpwstr>
  </property>
  <property fmtid="{D5CDD505-2E9C-101B-9397-08002B2CF9AE}" pid="4" name="ContentTypeId">
    <vt:lpwstr>0x0101000D10C061E7C74348B35E2DAB3EE0C33F</vt:lpwstr>
  </property>
</Properties>
</file>